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a-I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9B22D-7C62-41EC-830A-F87E552E3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442053-FEED-49DD-AEE1-BFDBF325E1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060B7-5647-4FCB-BAB6-779CB6FAB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34295-61F1-452E-B86D-CA29FE1BF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25EB0-48E3-464E-BE2D-335493844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883290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F5162-73E4-46F6-A54A-54B9ED367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088FCB-BF70-4755-96C5-C753A08A2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7780D-630E-45E5-A3E1-AB1F9136A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2CBEE-FCF9-4388-B49A-5B053C6A6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2BBCA-EE64-42EF-B0D0-8AA2F8AE3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411945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6BA2EB-1E01-4615-90AD-4BE2A17584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3810D0-5FD8-4ED7-B035-26B1C50060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EDEDE-7494-43C3-9158-D127903DA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D63773-D1B3-498F-B7CE-25E9C4DAE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A7E50-0DC9-4F8B-9E1C-B75E24946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50973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5D017-AD9C-4B06-A37D-D293D2DA0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780F5-CD7D-4508-8C01-B505590E9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D4361-1DCF-4C05-ACEC-3F1A29E79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43312-E837-479C-B7D9-059EEB41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79095-3119-4A2B-99C8-A965DD0D1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026207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DD352-20CC-404C-A9EE-B21B1B29A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A09D4-FDAD-41CE-B204-5B0988D10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3D1BD-ACA1-4868-9ACD-9B38559BF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0D82C-DDDA-40E4-83F4-21E4952DE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128A4F-41E5-44C3-8F85-A43ED7B90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6753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E215E-EBB7-4A3B-ABB2-2BD2D4AE7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5FDAE-33C1-464A-A43B-C808B0ECFF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E1773C-C92A-4A90-810B-18911ED784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3AC2F-EEA1-4D75-8F67-E60175786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73C2E5-9F06-4CD4-AA94-542176BE9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48B633-15BB-4414-80AC-5FDC4C53C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350964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D51FE-8010-4036-8673-438353641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7A48F2-98CB-4632-9319-26F9D413C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891A86-321F-4C8A-AFB5-6E1B6B017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444034-C702-48A1-861B-29A50EC6D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F899A7-483D-40EA-92D6-4D036BB85F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5AEC7D-5D95-4E57-9E8A-9D7E2CFA8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99483-ED1E-4BC9-8EDB-6E6165133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0A5913-A812-474C-978B-CF2E23C87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633356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7D77E-D6A6-44C4-8705-5CC34CFC9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B81C34-35C6-47E2-B451-6F13FF6B4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8C2C9-8547-40D3-A1D8-B53D51491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2EEB8-FC28-47AD-8F3D-A016588BE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53235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B75338-2C1E-4D1D-B2B9-C7DF8D411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275D01-0C0E-4F96-836C-6CCDF2B41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56AC0-F819-4A8B-90E0-965AE7195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085542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6F1C6-3F24-4134-9B21-79B5B0F21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58F53-F60E-4BA8-8B7F-0C86EAB9A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F4741-6DB7-4FB7-827D-E3777DE40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5DA8F6-4C74-4B97-9978-40D0B917A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7CA474-89B2-4C69-BF32-D8B2FCE18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E17051-B4BE-4187-849C-37C9136E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955250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FFFBD-12ED-4610-AEB7-64FA8F93D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0DE764-8CBD-42EE-9146-C1D1FEBA14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39C713-5BB7-49BF-82AB-41018724A2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326C9C-6BC1-4FE5-B58A-B62F3F7FB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FC958-91AA-4236-8490-2BD5ED859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63A3C6-CBE9-49EA-AFC8-08AA1EA60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147078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80D8A9-6439-4965-88CA-20B0FDFE8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9E533-B4A2-4C93-8ACF-B024C4AA8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45CCB-D8F1-4F5C-A258-DCA959138B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DE928-726C-44AE-BDD3-408D7DECD9F8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4BC50-9C9F-4FFC-B6B2-8AA97BB23E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6E842-F7E5-481B-BCD0-090F47C72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1C038B-B156-4895-B908-470960CF5DB1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263324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a-I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F73D-6408-4EE7-8555-2A1BC98B20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a-IR" dirty="0"/>
              <a:t>سپیده مشهدی رحیم</a:t>
            </a:r>
            <a:br>
              <a:rPr lang="fa-IR" dirty="0"/>
            </a:br>
            <a:r>
              <a:rPr lang="fa-IR" dirty="0"/>
              <a:t>فصل سوم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71961-A354-4FFE-9313-EC46899603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زبان های منظم و گرامرهای منظم</a:t>
            </a:r>
          </a:p>
        </p:txBody>
      </p:sp>
      <p:pic>
        <p:nvPicPr>
          <p:cNvPr id="4" name="فصل سوم">
            <a:hlinkClick r:id="" action="ppaction://media"/>
            <a:extLst>
              <a:ext uri="{FF2B5EF4-FFF2-40B4-BE49-F238E27FC236}">
                <a16:creationId xmlns:a16="http://schemas.microsoft.com/office/drawing/2014/main" id="{12853DFB-CD81-4BCC-9629-C7E9F40124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42373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09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6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سپیده مشهدی رحیم فصل سوم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سپیده مشهدی رحیم فصل سوم</dc:title>
  <dc:creator>Technic</dc:creator>
  <cp:lastModifiedBy>Technic</cp:lastModifiedBy>
  <cp:revision>1</cp:revision>
  <dcterms:created xsi:type="dcterms:W3CDTF">2022-01-03T08:50:38Z</dcterms:created>
  <dcterms:modified xsi:type="dcterms:W3CDTF">2022-01-03T08:51:08Z</dcterms:modified>
</cp:coreProperties>
</file>

<file path=docProps/thumbnail.jpeg>
</file>